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361" r:id="rId3"/>
    <p:sldId id="362" r:id="rId4"/>
    <p:sldId id="451" r:id="rId5"/>
    <p:sldId id="363" r:id="rId6"/>
    <p:sldId id="311" r:id="rId7"/>
    <p:sldId id="364" r:id="rId8"/>
    <p:sldId id="369" r:id="rId9"/>
    <p:sldId id="348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433" r:id="rId34"/>
    <p:sldId id="393" r:id="rId35"/>
    <p:sldId id="434" r:id="rId36"/>
    <p:sldId id="432" r:id="rId37"/>
    <p:sldId id="394" r:id="rId38"/>
    <p:sldId id="396" r:id="rId39"/>
    <p:sldId id="397" r:id="rId40"/>
    <p:sldId id="399" r:id="rId41"/>
    <p:sldId id="450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6" r:id="rId56"/>
    <p:sldId id="417" r:id="rId57"/>
    <p:sldId id="418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31" r:id="rId67"/>
    <p:sldId id="430" r:id="rId68"/>
    <p:sldId id="454" r:id="rId69"/>
    <p:sldId id="448" r:id="rId70"/>
    <p:sldId id="44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54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4940" autoAdjust="0"/>
  </p:normalViewPr>
  <p:slideViewPr>
    <p:cSldViewPr snapToGrid="0" snapToObjects="1">
      <p:cViewPr>
        <p:scale>
          <a:sx n="116" d="100"/>
          <a:sy n="116" d="100"/>
        </p:scale>
        <p:origin x="552" y="-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8805" y="4636651"/>
            <a:ext cx="7094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Caltec</a:t>
            </a:r>
            <a:r>
              <a:rPr lang="en-US" sz="2200" dirty="0" smtClean="0"/>
              <a:t>h Planetary Science Seminar</a:t>
            </a:r>
            <a:r>
              <a:rPr lang="en-US" sz="2200" dirty="0" smtClean="0"/>
              <a:t>: February 21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, 2017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</a:p>
          <a:p>
            <a:pPr algn="l"/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Murray-Clay</a:t>
            </a:r>
            <a:r>
              <a:rPr lang="en-US" sz="2600" baseline="30000" dirty="0"/>
              <a:t>3</a:t>
            </a:r>
            <a:r>
              <a:rPr lang="en-US" sz="2600" dirty="0" smtClean="0"/>
              <a:t>, Andrew Youdin</a:t>
            </a:r>
            <a:r>
              <a:rPr lang="en-US" sz="2600" baseline="30000" dirty="0"/>
              <a:t>4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Birnstiel</a:t>
            </a:r>
            <a:r>
              <a:rPr lang="en-US" sz="2600" baseline="30000" dirty="0" smtClean="0"/>
              <a:t>2,5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1111342"/>
            <a:ext cx="6580167" cy="1360983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Coagulation </a:t>
            </a:r>
            <a:r>
              <a:rPr lang="en-US" sz="3400" i="1" dirty="0" smtClean="0">
                <a:solidFill>
                  <a:srgbClr val="FFFF00"/>
                </a:solidFill>
              </a:rPr>
              <a:t>p=2.5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may </a:t>
            </a:r>
            <a:r>
              <a:rPr lang="en-US" sz="3400" dirty="0" smtClean="0">
                <a:solidFill>
                  <a:srgbClr val="FFFF00"/>
                </a:solidFill>
              </a:rPr>
              <a:t>decrease</a:t>
            </a:r>
            <a:r>
              <a:rPr lang="en-US" sz="3400" dirty="0" smtClean="0"/>
              <a:t> </a:t>
            </a:r>
            <a:r>
              <a:rPr lang="en-US" sz="3400" dirty="0" err="1" smtClean="0"/>
              <a:t>M</a:t>
            </a:r>
            <a:r>
              <a:rPr lang="en-US" sz="3400" baseline="-25000" dirty="0" err="1" smtClean="0"/>
              <a:t>crit</a:t>
            </a:r>
            <a:r>
              <a:rPr lang="en-US" sz="3400" dirty="0" smtClean="0"/>
              <a:t> by up to </a:t>
            </a:r>
            <a:r>
              <a:rPr lang="en-US" sz="3400" dirty="0" smtClean="0">
                <a:solidFill>
                  <a:srgbClr val="FFFF00"/>
                </a:solidFill>
              </a:rPr>
              <a:t>one order of magnitude</a:t>
            </a:r>
            <a:r>
              <a:rPr lang="en-US" sz="3400" dirty="0" smtClean="0"/>
              <a:t>!</a:t>
            </a:r>
            <a:endParaRPr lang="en-US" sz="3400" dirty="0"/>
          </a:p>
        </p:txBody>
      </p:sp>
      <p:pic>
        <p:nvPicPr>
          <p:cNvPr id="4" name="Picture 3" descr="tco_vs_a_Mc4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4" y="1520947"/>
            <a:ext cx="6515938" cy="489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012" y="5842391"/>
            <a:ext cx="125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11" y="6054076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658" y="1557028"/>
            <a:ext cx="1462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4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90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49109</TotalTime>
  <Words>2139</Words>
  <Application>Microsoft Macintosh PowerPoint</Application>
  <PresentationFormat>On-screen Show (4:3)</PresentationFormat>
  <Paragraphs>352</Paragraphs>
  <Slides>70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Calibri</vt:lpstr>
      <vt:lpstr>Symbol</vt:lpstr>
      <vt:lpstr>Arial</vt:lpstr>
      <vt:lpstr> Black </vt:lpstr>
      <vt:lpstr>Origins of Gas Giant Compositions: The Role of Disk Location and Dynamics</vt:lpstr>
      <vt:lpstr>Fundamental Questions</vt:lpstr>
      <vt:lpstr>PowerPoint Presentation</vt:lpstr>
      <vt:lpstr>PowerPoint Presentation</vt:lpstr>
      <vt:lpstr>Gas Giants</vt:lpstr>
      <vt:lpstr>Disk-Planet Connection</vt:lpstr>
      <vt:lpstr>Talk Structure</vt:lpstr>
      <vt:lpstr>Talk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Talk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Coagulation p=2.5 may decrease Mcrit by up to one order of magnitude!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582</cp:revision>
  <dcterms:created xsi:type="dcterms:W3CDTF">2013-05-20T23:08:21Z</dcterms:created>
  <dcterms:modified xsi:type="dcterms:W3CDTF">2017-02-21T23:42:19Z</dcterms:modified>
</cp:coreProperties>
</file>